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831" r:id="rId2"/>
    <p:sldId id="2854" r:id="rId3"/>
    <p:sldId id="2855" r:id="rId4"/>
    <p:sldId id="2856" r:id="rId5"/>
    <p:sldId id="2857" r:id="rId6"/>
    <p:sldId id="2858" r:id="rId7"/>
  </p:sldIdLst>
  <p:sldSz cx="9144000" cy="5143500" type="screen16x9"/>
  <p:notesSz cx="9777413" cy="6646863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06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MATLAB Fundamental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dirty="0">
                <a:latin typeface="+mn-lt"/>
                <a:ea typeface="+mn-ea"/>
                <a:cs typeface="+mn-ea"/>
                <a:sym typeface="+mn-lt"/>
              </a:rPr>
              <a:t>Laboratory Handbook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(MATLAB)</a:t>
            </a:r>
            <a:r>
              <a:rPr lang="en-GB" altLang="en-US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GB" altLang="en-US" dirty="0">
                <a:latin typeface="+mn-lt"/>
                <a:ea typeface="+mn-ea"/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xmlns="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Chapter 9 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Programming and Algorithm Development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D443467-1263-4882-F78C-CBAD53FB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D71171-A811-B2B1-9FA0-78EDC1C2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9. 1 Lab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ED63250E-FFFD-DFFC-07EF-68F18D93A238}"/>
                  </a:ext>
                </a:extLst>
              </p:cNvPr>
              <p:cNvSpPr txBox="1"/>
              <p:nvPr/>
            </p:nvSpPr>
            <p:spPr>
              <a:xfrm>
                <a:off x="639337" y="1476523"/>
                <a:ext cx="82519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Content</a:t>
                </a:r>
                <a:r>
                  <a:rPr lang="zh-CN" altLang="en-US" sz="16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Write a function that computes the sequence to</a:t>
                </a:r>
                <a:r>
                  <a:rPr lang="zh-CN" altLang="en-US" sz="16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approximately calculate </a:t>
                </a:r>
                <a14:m>
                  <m:oMath xmlns:m="http://schemas.openxmlformats.org/officeDocument/2006/math">
                    <m:r>
                      <a:rPr lang="el-GR" altLang="zh-CN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altLang="zh-CN" sz="16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b="1" dirty="0">
                  <a:solidFill>
                    <a:schemeClr val="tx2"/>
                  </a:solidFill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63250E-FFFD-DFFC-07EF-68F18D93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37" y="1476523"/>
                <a:ext cx="8251903" cy="830997"/>
              </a:xfrm>
              <a:prstGeom prst="rect">
                <a:avLst/>
              </a:prstGeom>
              <a:blipFill>
                <a:blip r:embed="rId2"/>
                <a:stretch>
                  <a:fillRect l="-443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FF2C8B7-6B03-5C4C-194D-427F98B390FB}"/>
              </a:ext>
            </a:extLst>
          </p:cNvPr>
          <p:cNvSpPr txBox="1"/>
          <p:nvPr/>
        </p:nvSpPr>
        <p:spPr>
          <a:xfrm>
            <a:off x="639337" y="923215"/>
            <a:ext cx="59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From algorithm to MATLAB programming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A873358-698D-D1BA-D45D-1BDD4A0BB636}"/>
              </a:ext>
            </a:extLst>
          </p:cNvPr>
          <p:cNvSpPr txBox="1"/>
          <p:nvPr/>
        </p:nvSpPr>
        <p:spPr>
          <a:xfrm>
            <a:off x="738187" y="3533719"/>
            <a:ext cx="8054202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pio4sol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="" id="{08F2DE66-9A22-28F6-BF05-71FEBB2C5843}"/>
                  </a:ext>
                </a:extLst>
              </p:cNvPr>
              <p:cNvSpPr txBox="1"/>
              <p:nvPr/>
            </p:nvSpPr>
            <p:spPr>
              <a:xfrm>
                <a:off x="1840672" y="2133899"/>
                <a:ext cx="4579434" cy="574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6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0"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8F2DE66-9A22-28F6-BF05-71FEBB2C5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672" y="2133899"/>
                <a:ext cx="4579434" cy="574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0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9F65CE7-8454-A0DA-E043-886B39F83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D7634A-6D7A-AAA0-6B3F-0DBA6B8E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9. 2 Lab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B4E064D4-B18F-963B-47DC-CFF1E84765CE}"/>
              </a:ext>
            </a:extLst>
          </p:cNvPr>
          <p:cNvSpPr txBox="1"/>
          <p:nvPr/>
        </p:nvSpPr>
        <p:spPr>
          <a:xfrm>
            <a:off x="540486" y="1414967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Rewrite the function in lab 9.1 using </a:t>
            </a:r>
            <a:r>
              <a:rPr lang="en-US" altLang="zh-CN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preallocation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3021C0D-4C39-1AC2-EBAE-AC2EF5650C9C}"/>
              </a:ext>
            </a:extLst>
          </p:cNvPr>
          <p:cNvSpPr txBox="1"/>
          <p:nvPr/>
        </p:nvSpPr>
        <p:spPr>
          <a:xfrm>
            <a:off x="527824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MATLAB programming tips of using </a:t>
            </a:r>
            <a:r>
              <a:rPr lang="en-US" altLang="zh-CN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preallocation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E1C376E-1497-7D83-8152-63F44B92866A}"/>
              </a:ext>
            </a:extLst>
          </p:cNvPr>
          <p:cNvSpPr txBox="1"/>
          <p:nvPr/>
        </p:nvSpPr>
        <p:spPr>
          <a:xfrm>
            <a:off x="639336" y="3156387"/>
            <a:ext cx="8054202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pio4sol_pa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772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7D692CB-13AB-8302-C917-822A57132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AF980E-39AD-470C-F2DE-37BECC20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9. 3 Lab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71536C3-1B12-C455-22EA-BD26D889317C}"/>
              </a:ext>
            </a:extLst>
          </p:cNvPr>
          <p:cNvSpPr txBox="1"/>
          <p:nvPr/>
        </p:nvSpPr>
        <p:spPr>
          <a:xfrm>
            <a:off x="540486" y="1414967"/>
            <a:ext cx="8251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Rewrite the function in lab 9.1 using vectorization.</a:t>
            </a:r>
          </a:p>
          <a:p>
            <a:pPr marL="342900" indent="-342900">
              <a:buAutoNum type="arabicPeriod"/>
            </a:pPr>
            <a:endParaRPr lang="en-US" altLang="zh-CN" sz="1600" b="1" dirty="0">
              <a:solidFill>
                <a:schemeClr val="tx2"/>
              </a:solidFill>
            </a:endParaRPr>
          </a:p>
          <a:p>
            <a:endParaRPr lang="en-US" altLang="zh-CN" sz="1600" b="1" dirty="0">
              <a:solidFill>
                <a:schemeClr val="tx2"/>
              </a:solidFill>
            </a:endParaRPr>
          </a:p>
          <a:p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9656DD7-9588-9DA8-3BC5-749A8014243F}"/>
              </a:ext>
            </a:extLst>
          </p:cNvPr>
          <p:cNvSpPr txBox="1"/>
          <p:nvPr/>
        </p:nvSpPr>
        <p:spPr>
          <a:xfrm>
            <a:off x="527824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MATLAB programming tips of using vectorization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08B216B-B5A4-AC93-037D-AEF710C53D62}"/>
              </a:ext>
            </a:extLst>
          </p:cNvPr>
          <p:cNvSpPr txBox="1"/>
          <p:nvPr/>
        </p:nvSpPr>
        <p:spPr>
          <a:xfrm>
            <a:off x="639337" y="3267899"/>
            <a:ext cx="8054202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pio4sol_vec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27409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35B5E26-BCC2-0E94-7320-07FF52EE9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EC6B88-38DF-8BC8-55D9-3F3A1E1E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9. 4 </a:t>
            </a:r>
            <a:r>
              <a:rPr lang="en-GB" sz="2400" dirty="0">
                <a:solidFill>
                  <a:srgbClr val="212121"/>
                </a:solidFill>
                <a:latin typeface="Helvetica" panose="020B0604020202020204" pitchFamily="34" charset="0"/>
                <a:sym typeface="+mn-lt"/>
              </a:rPr>
              <a:t>Lab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8FC9B29-0935-A779-2D78-C577B2035DF6}"/>
              </a:ext>
            </a:extLst>
          </p:cNvPr>
          <p:cNvSpPr txBox="1"/>
          <p:nvPr/>
        </p:nvSpPr>
        <p:spPr>
          <a:xfrm>
            <a:off x="540486" y="1494532"/>
            <a:ext cx="8251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script that compares the three functions in lab 9.1, 9.2, and 9.3.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F6B8A6D-B998-2233-F72F-B70E5261F4DF}"/>
              </a:ext>
            </a:extLst>
          </p:cNvPr>
          <p:cNvSpPr txBox="1"/>
          <p:nvPr/>
        </p:nvSpPr>
        <p:spPr>
          <a:xfrm>
            <a:off x="527824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programming tips of using vectorization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6F952FA-FD73-975D-6B5A-A74EF9195CFA}"/>
              </a:ext>
            </a:extLst>
          </p:cNvPr>
          <p:cNvSpPr txBox="1"/>
          <p:nvPr/>
        </p:nvSpPr>
        <p:spPr>
          <a:xfrm>
            <a:off x="544899" y="2866456"/>
            <a:ext cx="8054202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pt-BR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pio4sol_comp</a:t>
            </a:r>
            <a:endParaRPr lang="pt-BR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pt-BR" sz="1600" b="0" i="0" dirty="0">
                <a:solidFill>
                  <a:srgbClr val="212121"/>
                </a:solidFill>
                <a:effectLst/>
                <a:latin typeface="Menlo"/>
              </a:rPr>
              <a:t>pio4sol_comp</a:t>
            </a:r>
          </a:p>
        </p:txBody>
      </p:sp>
    </p:spTree>
    <p:extLst>
      <p:ext uri="{BB962C8B-B14F-4D97-AF65-F5344CB8AC3E}">
        <p14:creationId xmlns:p14="http://schemas.microsoft.com/office/powerpoint/2010/main" val="253325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FEECE51-1DDB-6D91-6688-D451E52E4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39783-0F93-B4AE-6422-9AD616DD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9. 5 </a:t>
            </a:r>
            <a:r>
              <a:rPr lang="en-GB" sz="2400" dirty="0">
                <a:solidFill>
                  <a:srgbClr val="212121"/>
                </a:solidFill>
                <a:latin typeface="Helvetica" panose="020B0604020202020204" pitchFamily="34" charset="0"/>
                <a:sym typeface="+mn-lt"/>
              </a:rPr>
              <a:t>Lab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61282570-B5F6-1A4A-5C16-56F37DA78434}"/>
              </a:ext>
            </a:extLst>
          </p:cNvPr>
          <p:cNvSpPr txBox="1"/>
          <p:nvPr/>
        </p:nvSpPr>
        <p:spPr>
          <a:xfrm>
            <a:off x="527824" y="1414967"/>
            <a:ext cx="82519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live script to visualize the moving average of the given stock's price.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 the parameter of moving average by sliding bar and observe the change of moving average.</a:t>
            </a:r>
          </a:p>
          <a:p>
            <a:pPr marL="342900" indent="-342900">
              <a:buAutoNum type="arabicPeriod"/>
            </a:pPr>
            <a:endParaRPr lang="en-US" altLang="zh-CN" sz="1600" b="1" dirty="0">
              <a:solidFill>
                <a:schemeClr val="tx2"/>
              </a:solidFill>
            </a:endParaRPr>
          </a:p>
          <a:p>
            <a:endParaRPr lang="en-US" altLang="zh-CN" sz="1600" b="1" dirty="0">
              <a:solidFill>
                <a:schemeClr val="tx2"/>
              </a:solidFill>
            </a:endParaRPr>
          </a:p>
          <a:p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BC9D4FF3-FC62-EEC1-F491-A74333C1149D}"/>
              </a:ext>
            </a:extLst>
          </p:cNvPr>
          <p:cNvSpPr txBox="1"/>
          <p:nvPr/>
        </p:nvSpPr>
        <p:spPr>
          <a:xfrm>
            <a:off x="527824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Interactive programming with live script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2DB5522-6E0E-F3EA-C581-33F5E862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253" y="2685120"/>
            <a:ext cx="3061010" cy="22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5299</TotalTime>
  <Words>170</Words>
  <Application>Microsoft Office PowerPoint</Application>
  <PresentationFormat>全屏显示(16:9)</PresentationFormat>
  <Paragraphs>31</Paragraphs>
  <Slides>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Menlo</vt:lpstr>
      <vt:lpstr>宋体</vt:lpstr>
      <vt:lpstr>Microsoft YaHei</vt:lpstr>
      <vt:lpstr>Arial</vt:lpstr>
      <vt:lpstr>Calibri</vt:lpstr>
      <vt:lpstr>Cambria Math</vt:lpstr>
      <vt:lpstr>Helvetica</vt:lpstr>
      <vt:lpstr>Times New Roman</vt:lpstr>
      <vt:lpstr>Wingdings</vt:lpstr>
      <vt:lpstr>PPP</vt:lpstr>
      <vt:lpstr>Visio</vt:lpstr>
      <vt:lpstr>MATLAB Fundamental Laboratory Handbook (MATLAB) </vt:lpstr>
      <vt:lpstr>9. 1 Lab</vt:lpstr>
      <vt:lpstr>9. 2 Lab </vt:lpstr>
      <vt:lpstr>9. 3 Lab </vt:lpstr>
      <vt:lpstr>9. 4 Lab</vt:lpstr>
      <vt:lpstr>9. 5 Lab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976</cp:revision>
  <cp:lastPrinted>2020-10-12T18:10:00Z</cp:lastPrinted>
  <dcterms:created xsi:type="dcterms:W3CDTF">2014-03-23T18:36:00Z</dcterms:created>
  <dcterms:modified xsi:type="dcterms:W3CDTF">2025-11-11T03:32:46Z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